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3" r:id="rId5"/>
    <p:sldId id="259" r:id="rId6"/>
    <p:sldId id="261" r:id="rId7"/>
    <p:sldId id="262" r:id="rId8"/>
    <p:sldId id="268" r:id="rId9"/>
    <p:sldId id="272" r:id="rId10"/>
    <p:sldId id="264" r:id="rId11"/>
    <p:sldId id="260" r:id="rId12"/>
    <p:sldId id="276" r:id="rId13"/>
    <p:sldId id="277" r:id="rId14"/>
    <p:sldId id="273" r:id="rId15"/>
    <p:sldId id="274" r:id="rId16"/>
    <p:sldId id="275" r:id="rId17"/>
    <p:sldId id="267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0CA"/>
    <a:srgbClr val="0D1FC9"/>
    <a:srgbClr val="0000CC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 autoAdjust="0"/>
    <p:restoredTop sz="94598" autoAdjust="0"/>
  </p:normalViewPr>
  <p:slideViewPr>
    <p:cSldViewPr>
      <p:cViewPr varScale="1">
        <p:scale>
          <a:sx n="73" d="100"/>
          <a:sy n="73" d="100"/>
        </p:scale>
        <p:origin x="6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9B49E-DBD8-4EE3-BC04-76CE6A4B9CE7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2B896-929B-43E6-8867-4B738A430A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2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2B896-929B-43E6-8867-4B738A430A5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14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2B896-929B-43E6-8867-4B738A430A5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7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4.png"/><Relationship Id="rId21" Type="http://schemas.openxmlformats.org/officeDocument/2006/relationships/image" Target="../media/image32.png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5" Type="http://schemas.openxmlformats.org/officeDocument/2006/relationships/image" Target="../media/image36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6.png"/><Relationship Id="rId15" Type="http://schemas.openxmlformats.org/officeDocument/2006/relationships/image" Target="../media/image26.gif"/><Relationship Id="rId23" Type="http://schemas.openxmlformats.org/officeDocument/2006/relationships/image" Target="../media/image34.jpe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3199" y="0"/>
            <a:ext cx="8349281" cy="10287000"/>
            <a:chOff x="0" y="0"/>
            <a:chExt cx="11132375" cy="1419348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2" r="282"/>
            <a:stretch>
              <a:fillRect/>
            </a:stretch>
          </p:blipFill>
          <p:spPr>
            <a:xfrm>
              <a:off x="0" y="0"/>
              <a:ext cx="11132375" cy="1419348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356689" y="4029582"/>
            <a:ext cx="7650319" cy="1465321"/>
            <a:chOff x="0" y="0"/>
            <a:chExt cx="10200425" cy="1953761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10200425" cy="829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31660"/>
              <a:ext cx="10200425" cy="622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2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05257" y="4523166"/>
            <a:ext cx="9153183" cy="144523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166082" y="8959524"/>
            <a:ext cx="10121918" cy="1327476"/>
            <a:chOff x="0" y="0"/>
            <a:chExt cx="2353971" cy="3087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3971" cy="308720"/>
            </a:xfrm>
            <a:custGeom>
              <a:avLst/>
              <a:gdLst/>
              <a:ahLst/>
              <a:cxnLst/>
              <a:rect l="l" t="t" r="r" b="b"/>
              <a:pathLst>
                <a:path w="2353971" h="308720">
                  <a:moveTo>
                    <a:pt x="0" y="0"/>
                  </a:moveTo>
                  <a:lnTo>
                    <a:pt x="2353971" y="0"/>
                  </a:lnTo>
                  <a:lnTo>
                    <a:pt x="2353971" y="308720"/>
                  </a:lnTo>
                  <a:lnTo>
                    <a:pt x="0" y="308720"/>
                  </a:lnTo>
                  <a:close/>
                </a:path>
              </a:pathLst>
            </a:custGeom>
            <a:solidFill>
              <a:srgbClr val="00549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166082" y="0"/>
            <a:ext cx="10121918" cy="1327476"/>
            <a:chOff x="0" y="0"/>
            <a:chExt cx="2353971" cy="3087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971" cy="308720"/>
            </a:xfrm>
            <a:custGeom>
              <a:avLst/>
              <a:gdLst/>
              <a:ahLst/>
              <a:cxnLst/>
              <a:rect l="l" t="t" r="r" b="b"/>
              <a:pathLst>
                <a:path w="2353971" h="308720">
                  <a:moveTo>
                    <a:pt x="0" y="0"/>
                  </a:moveTo>
                  <a:lnTo>
                    <a:pt x="2353971" y="0"/>
                  </a:lnTo>
                  <a:lnTo>
                    <a:pt x="2353971" y="308720"/>
                  </a:lnTo>
                  <a:lnTo>
                    <a:pt x="0" y="308720"/>
                  </a:lnTo>
                  <a:close/>
                </a:path>
              </a:pathLst>
            </a:custGeom>
            <a:solidFill>
              <a:srgbClr val="00549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FAC2C9-36FF-9944-B6E8-9AC76948A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5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ufRaSabirov\Downloads\1804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" y="642"/>
            <a:ext cx="18285716" cy="102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616" y="419100"/>
            <a:ext cx="1114329" cy="10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29861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302387" y="1638300"/>
            <a:ext cx="140208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  <a:effectLst>
            <a:glow rad="139700">
              <a:schemeClr val="accent1">
                <a:alpha val="5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5231" y="318024"/>
            <a:ext cx="1114329" cy="10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302387" y="1638300"/>
            <a:ext cx="140208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  <a:effectLst>
            <a:glow rad="139700">
              <a:schemeClr val="accent1">
                <a:alpha val="5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5231" y="318024"/>
            <a:ext cx="1114329" cy="10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302387" y="1638300"/>
            <a:ext cx="140208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  <a:effectLst>
            <a:glow rad="139700">
              <a:schemeClr val="accent1">
                <a:alpha val="5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5231" y="318024"/>
            <a:ext cx="1114329" cy="10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0B07A-1FCE-8646-9F9E-2F82408C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24800" y="8115300"/>
            <a:ext cx="41408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(843)233-70-27</a:t>
            </a:r>
            <a:endParaRPr lang="en-US" sz="3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admission@kpfu.ru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5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ufRaSabirov\Downloads\18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" y="-6731"/>
            <a:ext cx="18285716" cy="1028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616" y="419100"/>
            <a:ext cx="1114329" cy="1002896"/>
          </a:xfrm>
          <a:prstGeom prst="rect">
            <a:avLst/>
          </a:prstGeom>
        </p:spPr>
      </p:pic>
      <p:pic>
        <p:nvPicPr>
          <p:cNvPr id="4" name="Picture 10" descr="&amp;Kcy;&amp;acy;&amp;zcy;&amp;acy;&amp;ncy;&amp;scy;&amp;kcy;&amp;icy;&amp;jcy; &amp;Icy;&amp;mcy;&amp;pcy;&amp;iecy;&amp;rcy;&amp;acy;&amp;tcy;&amp;ocy;&amp;rcy;&amp;scy;&amp;kcy;&amp;icy;&amp;jcy; &amp;ucy;&amp;ncy;&amp;icy;&amp;vcy;&amp;iecy;&amp;rcy;&amp;scy;&amp;icy;&amp;tcy;&amp;iecy;&amp;tcy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6"/>
          <a:stretch/>
        </p:blipFill>
        <p:spPr bwMode="auto">
          <a:xfrm>
            <a:off x="1571528" y="7462067"/>
            <a:ext cx="4177048" cy="2619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RaufRaSabirov\Desktop\wx1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475213"/>
            <a:ext cx="3983788" cy="2593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ufRaSabirov\Desktop\ТЗ 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097" y="7475213"/>
            <a:ext cx="3978787" cy="265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302387" y="1638300"/>
            <a:ext cx="140208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  <a:effectLst>
            <a:glow rad="139700">
              <a:schemeClr val="accent1">
                <a:alpha val="5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ufRaSabirov\Downloads\1804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"/>
            <a:ext cx="18285716" cy="1028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616" y="920548"/>
            <a:ext cx="1114329" cy="1002896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302387" y="2171700"/>
            <a:ext cx="140208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  <a:effectLst>
            <a:glow rad="139700">
              <a:schemeClr val="accent1">
                <a:alpha val="5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9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ufRaSabirov\Downloads\1804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" y="642"/>
            <a:ext cx="18285716" cy="1028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616" y="419100"/>
            <a:ext cx="1114329" cy="100289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14600" y="1421996"/>
            <a:ext cx="140208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  <a:effectLst>
            <a:glow rad="139700">
              <a:schemeClr val="accent1">
                <a:alpha val="5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88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ufRaSabirov\Downloads\1804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"/>
            <a:ext cx="18285716" cy="102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66BB568-62C1-46E3-B71B-E6D26E71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2017294"/>
            <a:ext cx="4410961" cy="14498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29200" y="1231232"/>
            <a:ext cx="124968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  <a:effectLst>
            <a:glow rad="139700">
              <a:schemeClr val="accent1">
                <a:alpha val="5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334000" y="2171699"/>
            <a:ext cx="5410200" cy="1295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C:\Users\MSShafigullin\Desktop\2020\5+\5+ (white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38310"/>
            <a:ext cx="2701338" cy="12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00" y="3820997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90</a:t>
            </a:r>
            <a:endParaRPr lang="ru-RU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ufRaSabirov\Downloads\1804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" y="642"/>
            <a:ext cx="18285716" cy="1028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616" y="419100"/>
            <a:ext cx="1114329" cy="1002896"/>
          </a:xfrm>
          <a:prstGeom prst="rect">
            <a:avLst/>
          </a:prstGeom>
        </p:spPr>
      </p:pic>
      <p:pic>
        <p:nvPicPr>
          <p:cNvPr id="4" name="Picture 21" descr="C:\Users\MSShafigullin\Desktop\Проекты\ДВС\презентация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77" y="4172765"/>
            <a:ext cx="3276480" cy="7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MSShafigullin\Desktop\Проекты\ДВС\презентация\2000px-LMU_Muenchen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00" y="7200900"/>
            <a:ext cx="3575856" cy="187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SShafigullin\Desktop\Проекты\ДВС\презентация\1278d860cc844ce87c7601b6bb09c8c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56762"/>
            <a:ext cx="1219200" cy="15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C:\Users\MSShafigullin\Desktop\Проекты\ДВС\презентация\KUL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 r="10332"/>
          <a:stretch/>
        </p:blipFill>
        <p:spPr bwMode="auto">
          <a:xfrm>
            <a:off x="4714017" y="5860256"/>
            <a:ext cx="1392365" cy="170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Картинки по запросу ls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6" b="12335"/>
          <a:stretch/>
        </p:blipFill>
        <p:spPr bwMode="auto">
          <a:xfrm>
            <a:off x="1206577" y="4914900"/>
            <a:ext cx="3307557" cy="130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артинки по запросу imperial college london log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32420" r="11319" b="30125"/>
          <a:stretch/>
        </p:blipFill>
        <p:spPr bwMode="auto">
          <a:xfrm>
            <a:off x="1133940" y="6222908"/>
            <a:ext cx="3452831" cy="9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76" y="7768470"/>
            <a:ext cx="1703277" cy="7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C:\Users\MSShafigullin\Desktop\Проекты\ДВС\презентация\Justus-LiebigU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822" y="4175781"/>
            <a:ext cx="3263488" cy="11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1" descr="C:\Users\MSShafigullin\Desktop\Проекты\ДВС\презентация\University_of_Strasbourg_logo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822" y="7023345"/>
            <a:ext cx="2343942" cy="10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C:\Users\MSShafigullin\Desktop\Проекты\ДВС\презентация\Max-Planck-Gesellschaft.sv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310" y="4107104"/>
            <a:ext cx="1615029" cy="12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7" descr="C:\Users\MSShafigullin\Desktop\Проекты\ДВС\презентация\Riken-Combined-Logo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822" y="5624675"/>
            <a:ext cx="3140373" cy="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 descr="C:\Users\MSShafigullin\Desktop\Проекты\ДВС\презентация\logos-inmed.gif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11302" b="18562"/>
          <a:stretch/>
        </p:blipFill>
        <p:spPr bwMode="auto">
          <a:xfrm>
            <a:off x="9579754" y="6936356"/>
            <a:ext cx="2525657" cy="1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хунаньский педагогический университет эмблем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239" y="5567964"/>
            <a:ext cx="1237100" cy="10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MSShafigullin\Desktop\Проекты\ДВС\презентация\autowp.ru_kamaz_logo_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249" y="8817951"/>
            <a:ext cx="1166250" cy="8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MSShafigullin\Desktop\Проекты\ДВС\презентация\BP_Logo.sv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909" y="4691089"/>
            <a:ext cx="1137382" cy="11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3" descr="C:\Users\MSShafigullin\Desktop\Проекты\ДВС\презентация\НКНХ_rus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r="8065"/>
          <a:stretch/>
        </p:blipFill>
        <p:spPr bwMode="auto">
          <a:xfrm>
            <a:off x="14868614" y="5828470"/>
            <a:ext cx="1358272" cy="10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MSShafigullin\Desktop\Проекты\ДВС\презентация\2000px-Samsung_Logo.sv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073" y="4141180"/>
            <a:ext cx="1736756" cy="5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MSShafigullin\Desktop\Проекты\ДВС\презентация\2000px-Schlumberger.sv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249" y="7171631"/>
            <a:ext cx="2358672" cy="5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:\Users\MSShafigullin\Desktop\Проекты\ДВС\презентация\Ecopetrol_logo.svg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638" y="6022015"/>
            <a:ext cx="1552795" cy="51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5" descr="C:\Users\MSShafigullin\Desktop\Проекты\ДВС\презентация\petrochina_416x416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999" y="8792097"/>
            <a:ext cx="820341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C:\Users\MSShafigullin\Desktop\Проекты\ДВС\презентация\R&amp;S_png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53" y="7993763"/>
            <a:ext cx="2120343" cy="51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8" descr="C:\Users\MSShafigullin\Desktop\Проекты\ДВС\презентация\sberbank2010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068" y="4172765"/>
            <a:ext cx="2906863" cy="5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C:\Users\MSShafigullin\Desktop\Проекты\ДВС\презентация\Tatneft-Logo.svg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072" y="4951596"/>
            <a:ext cx="1972377" cy="6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артинки по запросу l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158" y="8105916"/>
            <a:ext cx="1080224" cy="3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194" y="5983835"/>
            <a:ext cx="1550513" cy="59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Картинки по запросу зарубежнефть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44" y="7830923"/>
            <a:ext cx="1229256" cy="9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886" y="4984482"/>
            <a:ext cx="1299114" cy="87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098" y="8946385"/>
            <a:ext cx="1973589" cy="6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504" y="6939211"/>
            <a:ext cx="1788874" cy="7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2500364" y="1257300"/>
            <a:ext cx="140208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  <a:effectLst>
            <a:glow rad="139700">
              <a:schemeClr val="accent1">
                <a:alpha val="5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ufRaSabirov\Downloads\1804 (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" y="642"/>
            <a:ext cx="18285716" cy="1028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ufRaSabirov\Desktop\1804 (2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7"/>
            <a:ext cx="18286413" cy="10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8</Words>
  <Application>Microsoft Office PowerPoint</Application>
  <PresentationFormat>Произвольный</PresentationFormat>
  <Paragraphs>5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рекрутинговых мероприятий на для привлечения абитуриентов на 2020-2023 учебный год, копия</dc:title>
  <dc:creator>Сабиров Рауф Рафисович</dc:creator>
  <cp:lastModifiedBy>Юсупова Альбина Фанисовна</cp:lastModifiedBy>
  <cp:revision>52</cp:revision>
  <dcterms:created xsi:type="dcterms:W3CDTF">2006-08-16T00:00:00Z</dcterms:created>
  <dcterms:modified xsi:type="dcterms:W3CDTF">2021-02-05T07:45:02Z</dcterms:modified>
  <dc:identifier>DADrh1ruX0o</dc:identifier>
</cp:coreProperties>
</file>